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Dela Gothic One"/>
      <p:regular r:id="rId16"/>
    </p:embeddedFont>
    <p:embeddedFont>
      <p:font typeface="Dela Gothic One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802374"/>
            <a:ext cx="76273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Node.js의 장점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44709" y="4110871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Node.js는 JavaScript 런타임 환경으로, 빠른 실행 속도와 확장성, 실시간 I/O 처리 능력, 단일 언어를 통한 클라이언트-서버 개발이 가능하다는 장점을 가지고 있습니다.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5064204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29" y="5071824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99528" y="5048012"/>
            <a:ext cx="1690568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작성자: 영빈 손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빠른 실행 속도와 확장성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빠른 실행 속도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Node.js는 V8 JavaScript 엔진을 사용하여 빠른 코드 실행 속도를 제공합니다.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우수한 확장성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584144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비동기 I/O와 이벤트 기반 아키텍처로 인해 Node.js는 높은 확장성을 자랑합니다.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1093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실시간 I/O 처리 능력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992285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1422" y="4064913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39922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비동기 I/O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4478417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Node.js는 비동기 I/O를 통해 빠르고 효율적인 실시간 데이터 처리를 가능하게 합니다.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3992285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81193" y="4064913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39922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이벤트 기반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4478417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이벤트 기반 프로그래밍 모델로 인해 실시간 응답성이 뛰어납니다.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136112"/>
            <a:ext cx="1169789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단일 언어를 사용하여 클라이언트와 서버 개발 가능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173742"/>
            <a:ext cx="6448663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5397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클라이언트-서버 통합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5884069"/>
            <a:ext cx="60002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Node.js를 사용하면 하나의 언어로 클라이언트와 서버를 개발할 수 있습니다.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23547" y="5173742"/>
            <a:ext cx="6448663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7742" y="5397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생산성 향상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47742" y="5884069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단일 언어 사용으로 개발 속도와 팀 협업이 향상됩니다.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12406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비동기 프로그래밍으로 인한 향상된 처리 능력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54391" y="2874407"/>
            <a:ext cx="30480" cy="4231124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6782872" y="3346609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6325910" y="311812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69023" y="3190756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761208" y="309098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비동기 콜백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761208" y="3577114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Node.js의 비동기 콜백 구조로 인해 높은 처리 능력을 제공합니다.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82872" y="4829175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6325910" y="460069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26756" y="4673322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761208" y="45735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이벤트 루프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761208" y="5059680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이벤트 루프 기반 모델이 효율적인 자원 활용을 가능하게 합니다.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82872" y="6311741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6325910" y="608326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18898" y="6155888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761208" y="60561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동시성 제어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761208" y="6542246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스레드 기반이 아닌 비동기 모델로 동시성 이슈를 해결합니다.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8629" y="869156"/>
            <a:ext cx="7119461" cy="650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동적 웹 애플리케이션 개발에 적합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629" y="1816418"/>
            <a:ext cx="494467" cy="4944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8629" y="2508647"/>
            <a:ext cx="2602587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실시간 데이터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178629" y="2952512"/>
            <a:ext cx="775954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웹 소켓, WebRTC 등의 기술로 실시간 데이터 전송이 가능합니다.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629" y="3862149"/>
            <a:ext cx="494467" cy="4944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78629" y="4554379"/>
            <a:ext cx="2602587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반응형 설계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178629" y="4998244"/>
            <a:ext cx="775954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JavaScript를 사용하여 반응형 웹 애플리케이션을 개발할 수 있습니다.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629" y="5907881"/>
            <a:ext cx="494467" cy="4944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78629" y="6600111"/>
            <a:ext cx="2602587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높은 성능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178629" y="7043976"/>
            <a:ext cx="775954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비동기 I/O와 높은 처리 능력으로 동적 웹 앱에 적합합니다.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3984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풍부한 오픈 소스 라이브러리와 도구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2390180"/>
            <a:ext cx="1083231" cy="17331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260675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npm 생태계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092887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전 세계 개발자들이 기여하는 수많은 오픈 소스 라이브러리가 존재합니다.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123372"/>
            <a:ext cx="1083231" cy="17331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3399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도구 지원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4826079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Node.js를 위한 편리한 개발 도구들이 다양하게 제공되고 있습니다.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5856565"/>
            <a:ext cx="1083231" cy="173319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60731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커뮤니티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6559272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활발한 Node.js 개발자 커뮤니티가 지속적인 발전을 주도하고 있습니다.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13562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일관된 개발 환경 제공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173254"/>
            <a:ext cx="7627382" cy="2920603"/>
          </a:xfrm>
          <a:prstGeom prst="roundRect">
            <a:avLst>
              <a:gd name="adj" fmla="val 311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2329" y="3180874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68904" y="3318391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일관성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278785" y="3318391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단일 언어로 일관된 개발 환경을 제공하여 생산성이 향상됩니다.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2329" y="4149328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68904" y="4286845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협업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278785" y="4286845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공통된 언어와 기술로 팀 간 협력이 용이합니다.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2329" y="5117783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68904" y="5255300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학습 곡선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278785" y="5255300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JavaScript에 익숙한 개발자들이 쉽게 Node.js를 학습할 수 있습니다.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652164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높은 성능과 스케일러빌리티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높은 성능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V8 엔진과 비동기 I/O로 인해 높은 처리 능력을 발휘합니다.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우수한 확장성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이벤트 기반 아키텍처로 수많은 동시 연결을 지원할 수 있습니다.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유지 보수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단일 언어와 일관된 개발 환경으로 유지 보수가 용이합니다.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2024-11-04T09:33:30Z</dcterms:created>
  <dcterms:modified xsi:type="dcterms:W3CDTF">2024-11-04T09:33:30Z</dcterms:modified>
</cp:coreProperties>
</file>